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4" r:id="rId17"/>
    <p:sldId id="272" r:id="rId18"/>
    <p:sldId id="273" r:id="rId19"/>
  </p:sldIdLst>
  <p:sldSz cx="9144000" cy="6858000" type="screen4x3"/>
  <p:notesSz cx="6858000" cy="9083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F667A-6BB8-4C1E-936F-6DFF5BC72C40}" type="datetimeFigureOut">
              <a:rPr lang="en-CA" smtClean="0"/>
              <a:t>10/09/2010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A2642C-D055-49F7-8C7F-5FD4A15946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8392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6907-BD5E-42DF-8185-AFC4C5285EDB}" type="datetimeFigureOut">
              <a:rPr lang="en-CA" smtClean="0"/>
              <a:t>10/09/2010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909DC-3DD4-4942-9CBA-9C7D18D683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2664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6907-BD5E-42DF-8185-AFC4C5285EDB}" type="datetimeFigureOut">
              <a:rPr lang="en-CA" smtClean="0"/>
              <a:t>10/09/2010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909DC-3DD4-4942-9CBA-9C7D18D683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8658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6907-BD5E-42DF-8185-AFC4C5285EDB}" type="datetimeFigureOut">
              <a:rPr lang="en-CA" smtClean="0"/>
              <a:t>10/09/2010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909DC-3DD4-4942-9CBA-9C7D18D683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3041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6907-BD5E-42DF-8185-AFC4C5285EDB}" type="datetimeFigureOut">
              <a:rPr lang="en-CA" smtClean="0"/>
              <a:t>10/09/2010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909DC-3DD4-4942-9CBA-9C7D18D683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3704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6907-BD5E-42DF-8185-AFC4C5285EDB}" type="datetimeFigureOut">
              <a:rPr lang="en-CA" smtClean="0"/>
              <a:t>10/09/2010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909DC-3DD4-4942-9CBA-9C7D18D683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11541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6907-BD5E-42DF-8185-AFC4C5285EDB}" type="datetimeFigureOut">
              <a:rPr lang="en-CA" smtClean="0"/>
              <a:t>10/09/2010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909DC-3DD4-4942-9CBA-9C7D18D683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2251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6907-BD5E-42DF-8185-AFC4C5285EDB}" type="datetimeFigureOut">
              <a:rPr lang="en-CA" smtClean="0"/>
              <a:t>10/09/2010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909DC-3DD4-4942-9CBA-9C7D18D683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7413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6907-BD5E-42DF-8185-AFC4C5285EDB}" type="datetimeFigureOut">
              <a:rPr lang="en-CA" smtClean="0"/>
              <a:t>10/09/2010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909DC-3DD4-4942-9CBA-9C7D18D683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2050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6907-BD5E-42DF-8185-AFC4C5285EDB}" type="datetimeFigureOut">
              <a:rPr lang="en-CA" smtClean="0"/>
              <a:t>10/09/2010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909DC-3DD4-4942-9CBA-9C7D18D683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2331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6907-BD5E-42DF-8185-AFC4C5285EDB}" type="datetimeFigureOut">
              <a:rPr lang="en-CA" smtClean="0"/>
              <a:t>10/09/2010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909DC-3DD4-4942-9CBA-9C7D18D683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38526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6907-BD5E-42DF-8185-AFC4C5285EDB}" type="datetimeFigureOut">
              <a:rPr lang="en-CA" smtClean="0"/>
              <a:t>10/09/2010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909DC-3DD4-4942-9CBA-9C7D18D683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64434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86907-BD5E-42DF-8185-AFC4C5285EDB}" type="datetimeFigureOut">
              <a:rPr lang="en-CA" smtClean="0"/>
              <a:t>10/09/2010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909DC-3DD4-4942-9CBA-9C7D18D683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9786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1470025"/>
          </a:xfrm>
        </p:spPr>
        <p:txBody>
          <a:bodyPr/>
          <a:lstStyle/>
          <a:p>
            <a:r>
              <a:rPr lang="en-CA" dirty="0" smtClean="0"/>
              <a:t>From Yesterday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65928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Anthropological Schools of Thought</a:t>
            </a:r>
            <a:r>
              <a:rPr lang="en-CA" dirty="0" smtClean="0">
                <a:effectLst/>
              </a:rPr>
              <a:t/>
            </a:r>
            <a:br>
              <a:rPr lang="en-CA" dirty="0" smtClean="0">
                <a:effectLst/>
              </a:rPr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u="sng" dirty="0" smtClean="0">
                <a:effectLst/>
              </a:rPr>
              <a:t>School of thought</a:t>
            </a:r>
            <a:r>
              <a:rPr lang="en-CA" dirty="0" smtClean="0">
                <a:effectLst/>
              </a:rPr>
              <a:t>:  when a certain way of interpreting a discipline’s subject matter gains widespread credibility, it is considered to be a ‘school of thought’</a:t>
            </a:r>
            <a:br>
              <a:rPr lang="en-CA" dirty="0" smtClean="0">
                <a:effectLst/>
              </a:rPr>
            </a:br>
            <a:endParaRPr lang="en-CA" dirty="0" smtClean="0"/>
          </a:p>
          <a:p>
            <a:r>
              <a:rPr lang="en-CA" dirty="0" smtClean="0">
                <a:effectLst/>
              </a:rPr>
              <a:t>Anthropology Schools of Thought</a:t>
            </a:r>
            <a:br>
              <a:rPr lang="en-CA" dirty="0" smtClean="0">
                <a:effectLst/>
              </a:rPr>
            </a:br>
            <a:r>
              <a:rPr lang="en-CA" dirty="0" smtClean="0">
                <a:effectLst/>
              </a:rPr>
              <a:t>1.  Functionalism</a:t>
            </a:r>
            <a:br>
              <a:rPr lang="en-CA" dirty="0" smtClean="0">
                <a:effectLst/>
              </a:rPr>
            </a:br>
            <a:r>
              <a:rPr lang="en-CA" dirty="0" smtClean="0">
                <a:effectLst/>
              </a:rPr>
              <a:t>2.  Structuralism</a:t>
            </a:r>
            <a:br>
              <a:rPr lang="en-CA" dirty="0" smtClean="0">
                <a:effectLst/>
              </a:rPr>
            </a:br>
            <a:r>
              <a:rPr lang="en-CA" dirty="0" smtClean="0">
                <a:effectLst/>
              </a:rPr>
              <a:t>3.  </a:t>
            </a:r>
            <a:r>
              <a:rPr lang="en-CA" dirty="0" err="1" smtClean="0">
                <a:effectLst/>
              </a:rPr>
              <a:t>Culturalism</a:t>
            </a: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98832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Anthropological Schools of Thought</a:t>
            </a:r>
            <a:br>
              <a:rPr lang="en-CA" dirty="0" smtClean="0"/>
            </a:br>
            <a:r>
              <a:rPr lang="en-CA" b="1" dirty="0" smtClean="0"/>
              <a:t>Functionalism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According to functionalists all cultures are set up to deal with the universal problems that human societies face</a:t>
            </a:r>
          </a:p>
          <a:p>
            <a:endParaRPr lang="en-CA" dirty="0"/>
          </a:p>
          <a:p>
            <a:r>
              <a:rPr lang="en-CA" dirty="0" smtClean="0"/>
              <a:t>Connected with trying to meet either physical or psychological needs.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06621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Anthropological Schools of Thought</a:t>
            </a:r>
            <a:br>
              <a:rPr lang="en-CA" dirty="0" smtClean="0"/>
            </a:br>
            <a:r>
              <a:rPr lang="en-CA" b="1" dirty="0" smtClean="0"/>
              <a:t>Functionalism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Established laws, practices, and customs within a society can be called institutions</a:t>
            </a:r>
          </a:p>
          <a:p>
            <a:endParaRPr lang="en-CA" dirty="0"/>
          </a:p>
          <a:p>
            <a:r>
              <a:rPr lang="en-CA" dirty="0" smtClean="0"/>
              <a:t>At core of functionalism is a belief that society is itself a logical institution that functions in the best interests of the majority</a:t>
            </a:r>
          </a:p>
          <a:p>
            <a:endParaRPr lang="en-CA" dirty="0"/>
          </a:p>
          <a:p>
            <a:r>
              <a:rPr lang="en-CA" dirty="0" smtClean="0"/>
              <a:t>Role of anthropologist is to explain not to judge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47519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Anthropological Schools of Thought</a:t>
            </a:r>
            <a:br>
              <a:rPr lang="en-CA" dirty="0" smtClean="0"/>
            </a:br>
            <a:r>
              <a:rPr lang="en-CA" b="1" dirty="0" smtClean="0"/>
              <a:t>Functionalism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/>
              <a:t>Some problems with functionalism</a:t>
            </a:r>
            <a:r>
              <a:rPr lang="en-CA" dirty="0" smtClean="0"/>
              <a:t>:</a:t>
            </a:r>
          </a:p>
          <a:p>
            <a:pPr marL="0" indent="0">
              <a:buNone/>
            </a:pPr>
            <a:endParaRPr lang="en-CA" dirty="0"/>
          </a:p>
          <a:p>
            <a:r>
              <a:rPr lang="en-CA" dirty="0" smtClean="0"/>
              <a:t>Functionalists present cultures and societies as being more stable than they really are</a:t>
            </a:r>
          </a:p>
          <a:p>
            <a:endParaRPr lang="en-CA" dirty="0"/>
          </a:p>
          <a:p>
            <a:r>
              <a:rPr lang="en-CA" dirty="0" smtClean="0"/>
              <a:t>Downplay the negative results of some practices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2482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Anthropological Schools of Thought</a:t>
            </a:r>
            <a:br>
              <a:rPr lang="en-CA" dirty="0" smtClean="0"/>
            </a:br>
            <a:r>
              <a:rPr lang="en-CA" b="1" dirty="0" smtClean="0"/>
              <a:t>Structuralism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human mind functions on the principle of binary opposites.</a:t>
            </a:r>
          </a:p>
          <a:p>
            <a:endParaRPr lang="en-CA" dirty="0"/>
          </a:p>
          <a:p>
            <a:r>
              <a:rPr lang="en-CA" dirty="0" smtClean="0"/>
              <a:t>Humans tend to see things in terms of two forces that are opposite each other</a:t>
            </a:r>
          </a:p>
          <a:p>
            <a:endParaRPr lang="en-CA" dirty="0"/>
          </a:p>
          <a:p>
            <a:r>
              <a:rPr lang="en-CA" dirty="0" smtClean="0"/>
              <a:t>Items are not inherently good or bad but could be either depending on the element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12711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Anthropological Schools of Thought</a:t>
            </a:r>
            <a:br>
              <a:rPr lang="en-CA" dirty="0" smtClean="0"/>
            </a:br>
            <a:r>
              <a:rPr lang="en-CA" b="1" dirty="0" smtClean="0"/>
              <a:t>Structuralism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Anthropologists must seek out and explain rules.</a:t>
            </a:r>
          </a:p>
          <a:p>
            <a:endParaRPr lang="en-CA" dirty="0"/>
          </a:p>
          <a:p>
            <a:r>
              <a:rPr lang="en-CA" b="1" dirty="0" smtClean="0"/>
              <a:t>Problems</a:t>
            </a:r>
          </a:p>
          <a:p>
            <a:endParaRPr lang="en-CA" b="1" dirty="0"/>
          </a:p>
          <a:p>
            <a:r>
              <a:rPr lang="en-CA" dirty="0" smtClean="0"/>
              <a:t>Overemphasize logic and stability in human </a:t>
            </a:r>
            <a:r>
              <a:rPr lang="en-CA" dirty="0" err="1" smtClean="0"/>
              <a:t>socities</a:t>
            </a: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38942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Anthropological Schools of Thought</a:t>
            </a:r>
            <a:br>
              <a:rPr lang="en-CA" dirty="0" smtClean="0"/>
            </a:br>
            <a:r>
              <a:rPr lang="en-CA" b="1" dirty="0" smtClean="0"/>
              <a:t>Structuralism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Societies wouldn’t die out if they always met the needs of their members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768059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Anthropological Schools of Thought</a:t>
            </a:r>
            <a:br>
              <a:rPr lang="en-CA" dirty="0" smtClean="0"/>
            </a:br>
            <a:r>
              <a:rPr lang="en-CA" dirty="0" smtClean="0"/>
              <a:t>Cultural Materialism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Technological and economic factors are the most important ones in moulding a society</a:t>
            </a:r>
          </a:p>
          <a:p>
            <a:endParaRPr lang="en-CA" dirty="0"/>
          </a:p>
          <a:p>
            <a:r>
              <a:rPr lang="en-CA" dirty="0" smtClean="0"/>
              <a:t>This theory is known as </a:t>
            </a:r>
            <a:r>
              <a:rPr lang="en-CA" b="1" dirty="0" smtClean="0"/>
              <a:t>materialism</a:t>
            </a:r>
          </a:p>
          <a:p>
            <a:endParaRPr lang="en-CA" b="1" dirty="0"/>
          </a:p>
          <a:p>
            <a:r>
              <a:rPr lang="en-CA" b="1" dirty="0" smtClean="0"/>
              <a:t>Determinism</a:t>
            </a:r>
            <a:r>
              <a:rPr lang="en-CA" dirty="0" smtClean="0"/>
              <a:t>- the types of technology and economic methods that are adopted always determine the type of society that develops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18474339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Anthropological Schools of Thought</a:t>
            </a:r>
            <a:br>
              <a:rPr lang="en-CA" dirty="0" smtClean="0"/>
            </a:br>
            <a:r>
              <a:rPr lang="en-CA" dirty="0" smtClean="0"/>
              <a:t>Cultural Materialism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Observe cultures in bias eyes</a:t>
            </a:r>
          </a:p>
          <a:p>
            <a:endParaRPr lang="en-CA" dirty="0"/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 err="1" smtClean="0"/>
              <a:t>Pg</a:t>
            </a:r>
            <a:r>
              <a:rPr lang="en-CA" dirty="0" smtClean="0"/>
              <a:t> 8 # 1-4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err="1" smtClean="0"/>
              <a:t>Pg</a:t>
            </a:r>
            <a:r>
              <a:rPr lang="en-CA" dirty="0" smtClean="0"/>
              <a:t> 14 # </a:t>
            </a:r>
            <a:r>
              <a:rPr lang="en-CA" dirty="0" smtClean="0"/>
              <a:t>1-4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28859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Why do we need social scientists?</a:t>
            </a:r>
            <a:r>
              <a:rPr lang="en-US" smtClean="0"/>
              <a:t> </a:t>
            </a:r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Don’t they tell us what we already know to be true?</a:t>
            </a:r>
            <a:r>
              <a:rPr lang="en-US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6778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Why we need social scientists:</a:t>
            </a:r>
            <a:endParaRPr lang="en-US" smtClean="0"/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en-US" u="sng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 </a:t>
            </a:r>
            <a:r>
              <a:rPr lang="en-US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Intuition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lvl="2"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is  believing something to be true because a person’s emotions and logic support it</a:t>
            </a:r>
            <a:r>
              <a:rPr lang="en-US" dirty="0" smtClean="0"/>
              <a:t> </a:t>
            </a:r>
          </a:p>
          <a:p>
            <a:pPr eaLnBrk="1" hangingPunct="1">
              <a:buFont typeface="Arial" charset="0"/>
              <a:buNone/>
              <a:defRPr/>
            </a:pPr>
            <a:endParaRPr lang="en-US" dirty="0" smtClean="0">
              <a:sym typeface="Wingdings" pitchFamily="2" charset="2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Intuition is not proof of fact – this is why we need social scientists – they prove or disprove what we BELIEVE to be true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</a:b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76952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we need social scientists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Question:  According to your </a:t>
            </a:r>
            <a:r>
              <a:rPr lang="en-US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intuition</a:t>
            </a: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would introducing the death penalty into a society decrease the murder rate?</a:t>
            </a:r>
            <a:b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571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Anthro: Comparing Cultures: Kinship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Kinship</a:t>
            </a:r>
          </a:p>
          <a:p>
            <a:pPr lvl="1" eaLnBrk="1" hangingPunct="1">
              <a:defRPr/>
            </a:pPr>
            <a:r>
              <a:rPr lang="en-US" dirty="0" smtClean="0"/>
              <a:t> family relationship based on what a culture considers to be a family.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family unit can vary depending on the culture in which the family lives</a:t>
            </a:r>
            <a:r>
              <a:rPr lang="en-US" dirty="0" smtClean="0"/>
              <a:t> </a:t>
            </a:r>
          </a:p>
          <a:p>
            <a:pPr lvl="1" eaLnBrk="1" hangingPunct="1">
              <a:defRPr/>
            </a:pPr>
            <a:r>
              <a:rPr lang="en-US" dirty="0" smtClean="0"/>
              <a:t>Brothers/sisters….. Step brothers/step sisters</a:t>
            </a:r>
          </a:p>
        </p:txBody>
      </p:sp>
    </p:spTree>
    <p:extLst>
      <p:ext uri="{BB962C8B-B14F-4D97-AF65-F5344CB8AC3E}">
        <p14:creationId xmlns:p14="http://schemas.microsoft.com/office/powerpoint/2010/main" val="299643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Anthro: Comparing Cultures: Kinship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smtClean="0"/>
              <a:t>Anthropologists have concluded that human cultures define the concept of kinship in three ways</a:t>
            </a:r>
          </a:p>
          <a:p>
            <a:pPr marL="609600" indent="-609600" eaLnBrk="1" hangingPunct="1"/>
            <a:endParaRPr lang="en-US" smtClean="0"/>
          </a:p>
          <a:p>
            <a:pPr marL="1371600" lvl="2" indent="-457200" eaLnBrk="1" hangingPunct="1">
              <a:buFont typeface="Arial" charset="0"/>
              <a:buAutoNum type="arabicPeriod"/>
            </a:pPr>
            <a:r>
              <a:rPr lang="en-US" sz="3200" smtClean="0"/>
              <a:t>Mating</a:t>
            </a:r>
            <a:r>
              <a:rPr lang="en-US" smtClean="0"/>
              <a:t> </a:t>
            </a:r>
            <a:r>
              <a:rPr lang="en-US" sz="3200" smtClean="0"/>
              <a:t>(marriage)</a:t>
            </a:r>
          </a:p>
          <a:p>
            <a:pPr marL="1371600" lvl="2" indent="-457200" eaLnBrk="1" hangingPunct="1">
              <a:buFont typeface="Arial" charset="0"/>
              <a:buAutoNum type="arabicPeriod"/>
            </a:pPr>
            <a:r>
              <a:rPr lang="en-US" sz="3200" smtClean="0"/>
              <a:t>Birth (descent)</a:t>
            </a:r>
          </a:p>
          <a:p>
            <a:pPr marL="1371600" lvl="2" indent="-457200" eaLnBrk="1" hangingPunct="1">
              <a:buFont typeface="Arial" charset="0"/>
              <a:buAutoNum type="arabicPeriod"/>
            </a:pPr>
            <a:r>
              <a:rPr lang="en-US" sz="3200" smtClean="0"/>
              <a:t>Nurturance (adoption) </a:t>
            </a:r>
          </a:p>
          <a:p>
            <a:pPr marL="1371600" lvl="2" indent="-457200" eaLnBrk="1" hangingPunct="1">
              <a:buFont typeface="Arial" charset="0"/>
              <a:buAutoNum type="arabicPeriod"/>
            </a:pPr>
            <a:endParaRPr lang="en-US" sz="3200" smtClean="0"/>
          </a:p>
          <a:p>
            <a:pPr marL="1371600" lvl="2" indent="-457200" eaLnBrk="1" hangingPunct="1">
              <a:buFont typeface="Arial" charset="0"/>
              <a:buAutoNum type="arabicPeriod"/>
            </a:pPr>
            <a:endParaRPr lang="en-US" sz="3200" smtClean="0"/>
          </a:p>
        </p:txBody>
      </p:sp>
    </p:spTree>
    <p:extLst>
      <p:ext uri="{BB962C8B-B14F-4D97-AF65-F5344CB8AC3E}">
        <p14:creationId xmlns:p14="http://schemas.microsoft.com/office/powerpoint/2010/main" val="2895775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Anthro: Comparing Cultures: Patrilineal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Most human species are patrilineal. </a:t>
            </a:r>
          </a:p>
          <a:p>
            <a:pPr lvl="3" eaLnBrk="1" hangingPunct="1"/>
            <a:endParaRPr lang="en-US" sz="3200" smtClean="0"/>
          </a:p>
          <a:p>
            <a:pPr lvl="3" eaLnBrk="1" hangingPunct="1"/>
            <a:r>
              <a:rPr lang="en-US" sz="3200" smtClean="0"/>
              <a:t>Members organize their families through their father’s line</a:t>
            </a:r>
          </a:p>
          <a:p>
            <a:pPr lvl="3" eaLnBrk="1" hangingPunct="1"/>
            <a:endParaRPr lang="en-US" sz="3200" smtClean="0"/>
          </a:p>
          <a:p>
            <a:pPr lvl="3" eaLnBrk="1" hangingPunct="1"/>
            <a:r>
              <a:rPr lang="en-US" sz="3200" smtClean="0"/>
              <a:t>Ex…wife taking husbands name, kids taking dad’s name</a:t>
            </a:r>
          </a:p>
          <a:p>
            <a:pPr lvl="3" eaLnBrk="1" hangingPunct="1">
              <a:buFont typeface="Arial" charset="0"/>
              <a:buNone/>
            </a:pPr>
            <a:endParaRPr lang="en-US" sz="3200" smtClean="0"/>
          </a:p>
          <a:p>
            <a:pPr eaLnBrk="1" hangingPunct="1"/>
            <a:endParaRPr lang="en-US" sz="4400" smtClean="0"/>
          </a:p>
        </p:txBody>
      </p:sp>
    </p:spTree>
    <p:extLst>
      <p:ext uri="{BB962C8B-B14F-4D97-AF65-F5344CB8AC3E}">
        <p14:creationId xmlns:p14="http://schemas.microsoft.com/office/powerpoint/2010/main" val="136604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Anthro: Comparing Cultures: Matrilineal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Some cultures are matrilineal.</a:t>
            </a:r>
          </a:p>
          <a:p>
            <a:pPr lvl="2" eaLnBrk="1" hangingPunct="1"/>
            <a:r>
              <a:rPr lang="en-US" sz="3200" smtClean="0"/>
              <a:t>Navajo people of American Southwest</a:t>
            </a:r>
          </a:p>
          <a:p>
            <a:pPr lvl="2" eaLnBrk="1" hangingPunct="1"/>
            <a:endParaRPr lang="en-US" sz="3200" smtClean="0"/>
          </a:p>
          <a:p>
            <a:pPr eaLnBrk="1" hangingPunct="1"/>
            <a:endParaRPr lang="en-US" sz="4000" smtClean="0"/>
          </a:p>
        </p:txBody>
      </p:sp>
    </p:spTree>
    <p:extLst>
      <p:ext uri="{BB962C8B-B14F-4D97-AF65-F5344CB8AC3E}">
        <p14:creationId xmlns:p14="http://schemas.microsoft.com/office/powerpoint/2010/main" val="41605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/>
              <a:t>Skills and Methods used by Anthropologists</a:t>
            </a:r>
            <a:r>
              <a:rPr lang="en-CA" dirty="0" smtClean="0">
                <a:effectLst/>
              </a:rPr>
              <a:t/>
            </a:r>
            <a:br>
              <a:rPr lang="en-CA" dirty="0" smtClean="0">
                <a:effectLst/>
              </a:rPr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effectLst/>
              </a:rPr>
              <a:t>Participation-observation </a:t>
            </a:r>
          </a:p>
          <a:p>
            <a:r>
              <a:rPr lang="en-CA" dirty="0" smtClean="0">
                <a:effectLst/>
              </a:rPr>
              <a:t>Collection of statistics </a:t>
            </a:r>
          </a:p>
          <a:p>
            <a:r>
              <a:rPr lang="en-CA" dirty="0" smtClean="0">
                <a:effectLst/>
              </a:rPr>
              <a:t>Field interviews </a:t>
            </a:r>
          </a:p>
          <a:p>
            <a:r>
              <a:rPr lang="en-CA" dirty="0" smtClean="0">
                <a:effectLst/>
              </a:rPr>
              <a:t>Rigorous compilation of detailed notes </a:t>
            </a:r>
          </a:p>
          <a:p>
            <a:r>
              <a:rPr lang="en-CA" dirty="0" smtClean="0">
                <a:effectLst/>
              </a:rPr>
              <a:t>Fieldwork on anthropologists is know as “</a:t>
            </a:r>
            <a:r>
              <a:rPr lang="en-CA" b="1" dirty="0" smtClean="0">
                <a:effectLst/>
              </a:rPr>
              <a:t>ethnography</a:t>
            </a:r>
            <a:r>
              <a:rPr lang="en-CA" dirty="0" smtClean="0">
                <a:effectLst/>
              </a:rPr>
              <a:t>”:  the scientific study of human races and cultures</a:t>
            </a: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55095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498</Words>
  <Application>Microsoft Office PowerPoint</Application>
  <PresentationFormat>On-screen Show (4:3)</PresentationFormat>
  <Paragraphs>85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From Yesterday</vt:lpstr>
      <vt:lpstr>PowerPoint Presentation</vt:lpstr>
      <vt:lpstr>Why we need social scientists:</vt:lpstr>
      <vt:lpstr>Why we need social scientists</vt:lpstr>
      <vt:lpstr>Anthro: Comparing Cultures: Kinship</vt:lpstr>
      <vt:lpstr>Anthro: Comparing Cultures: Kinship</vt:lpstr>
      <vt:lpstr>Anthro: Comparing Cultures: Patrilineal</vt:lpstr>
      <vt:lpstr>Anthro: Comparing Cultures: Matrilineal</vt:lpstr>
      <vt:lpstr>Skills and Methods used by Anthropologists </vt:lpstr>
      <vt:lpstr>Anthropological Schools of Thought </vt:lpstr>
      <vt:lpstr>Anthropological Schools of Thought Functionalism</vt:lpstr>
      <vt:lpstr>Anthropological Schools of Thought Functionalism</vt:lpstr>
      <vt:lpstr>Anthropological Schools of Thought Functionalism</vt:lpstr>
      <vt:lpstr>Anthropological Schools of Thought Structuralism</vt:lpstr>
      <vt:lpstr>Anthropological Schools of Thought Structuralism</vt:lpstr>
      <vt:lpstr>Anthropological Schools of Thought Structuralism</vt:lpstr>
      <vt:lpstr>Anthropological Schools of Thought Cultural Materialism</vt:lpstr>
      <vt:lpstr>Anthropological Schools of Thought Cultural Materialism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Yesterday</dc:title>
  <dc:creator>Jason</dc:creator>
  <cp:lastModifiedBy>Jason</cp:lastModifiedBy>
  <cp:revision>6</cp:revision>
  <cp:lastPrinted>2010-09-10T15:09:38Z</cp:lastPrinted>
  <dcterms:created xsi:type="dcterms:W3CDTF">2010-09-10T13:50:22Z</dcterms:created>
  <dcterms:modified xsi:type="dcterms:W3CDTF">2010-09-10T15:10:34Z</dcterms:modified>
</cp:coreProperties>
</file>